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71" r:id="rId7"/>
    <p:sldId id="264" r:id="rId8"/>
    <p:sldId id="267" r:id="rId9"/>
    <p:sldId id="268" r:id="rId10"/>
    <p:sldId id="269" r:id="rId11"/>
    <p:sldId id="263" r:id="rId12"/>
    <p:sldId id="270" r:id="rId13"/>
    <p:sldId id="275" r:id="rId14"/>
    <p:sldId id="276" r:id="rId15"/>
    <p:sldId id="261" r:id="rId16"/>
    <p:sldId id="273" r:id="rId17"/>
    <p:sldId id="272" r:id="rId18"/>
    <p:sldId id="262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77772" autoAdjust="0"/>
  </p:normalViewPr>
  <p:slideViewPr>
    <p:cSldViewPr snapToGrid="0">
      <p:cViewPr varScale="1">
        <p:scale>
          <a:sx n="142" d="100"/>
          <a:sy n="142" d="100"/>
        </p:scale>
        <p:origin x="11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rozmachem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počítačových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vhodné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struktuře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shromažďovat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povahy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kronik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obrazové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objektům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Sesbíraná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jednoduše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dohledatelné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původní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množství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problematiku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řeší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trpí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určitými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nedostatky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největší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neefektivita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nepřívětivost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rámci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vytvořili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Software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uživatelům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vnáší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jistých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čitelnost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velikost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rozšiřuje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překonává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NAKI II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zaměřující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kultuře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výzkumu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druhé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Hlavní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cíle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zpřehlednění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dědictví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čerpat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získávat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vytváříme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přímo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nastavenou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zaručující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udržitelnost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snažíme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připravit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rozšíření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obyvatelstva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chytré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efektivní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cs-CZ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Editační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Administrátorské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veřejná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včetsně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redaktorského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zobrazovaní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vyhledávací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samotný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několika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historickými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vyskytovat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audiovizuální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formulář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obrázkový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svazek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políček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můžeme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nakladatelské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vydavatelské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obsahovou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tematickou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charakteristiku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převážně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shlukuje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nikoli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nachází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specifikovaná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tématikou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třeba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jméno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příjmení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narození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úmrtí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doplňky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pohlaví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působnosti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příslušnost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související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vztahy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životopis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ostatních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označení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souřadnicemi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zařazení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přejat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používána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jednotlivé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pole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libovolný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číslo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odkaz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předem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stanovené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nabídky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povinné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název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zadavatel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naše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podporuje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některých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všichni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přihlašovacích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takovýto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svůj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zajišťuje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rozpracované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statických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zabezpečeny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běžným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chybám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pokročilými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zálohovacími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24.10.2021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071396"/>
            <a:ext cx="1554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289566"/>
            <a:ext cx="131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430154" y="483506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94" y="401320"/>
            <a:ext cx="7666779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Backend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API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Datab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ze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3" y="1669698"/>
            <a:ext cx="4795158" cy="3762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600000" lon="20400000" rev="0"/>
            </a:camera>
            <a:lightRig rig="threePt" dir="t">
              <a:rot lat="0" lon="0" rev="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>
                <a:solidFill>
                  <a:schemeClr val="tx1"/>
                </a:solidFill>
                <a:latin typeface="Papyrus" panose="03070502060502030205" pitchFamily="66" charset="0"/>
              </a:rPr>
              <a:t>Schémata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Výsledek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Testy rychlosti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ir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itelnost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/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Neural Networks and Definition of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20" y="4334804"/>
            <a:ext cx="3521028" cy="216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6683"/>
            <a:ext cx="4737705" cy="884859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Hromadné úpravy</a:t>
            </a:r>
          </a:p>
          <a:p>
            <a:r>
              <a:rPr lang="cs-CZ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Šablony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podobné knihovnické </a:t>
            </a:r>
            <a:r>
              <a:rPr lang="cs-CZ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funkce</a:t>
            </a:r>
            <a:endParaRPr lang="cs-CZ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6" name="Obdélník 5"/>
          <p:cNvSpPr/>
          <p:nvPr/>
        </p:nvSpPr>
        <p:spPr>
          <a:xfrm>
            <a:off x="7788220" y="3389820"/>
            <a:ext cx="35210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Vyspělejší vyhledávání za pomoci neuronové sítě</a:t>
            </a:r>
          </a:p>
        </p:txBody>
      </p:sp>
      <p:sp>
        <p:nvSpPr>
          <p:cNvPr id="8" name="Obdélník 7"/>
          <p:cNvSpPr/>
          <p:nvPr/>
        </p:nvSpPr>
        <p:spPr>
          <a:xfrm>
            <a:off x="7495768" y="1831990"/>
            <a:ext cx="410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dirty="0" smtClean="0"/>
              <a:t>Audio vyhledávání (</a:t>
            </a:r>
            <a:r>
              <a:rPr lang="cs-CZ" dirty="0" err="1" smtClean="0"/>
              <a:t>speech</a:t>
            </a:r>
            <a:r>
              <a:rPr lang="cs-CZ" dirty="0" smtClean="0"/>
              <a:t> </a:t>
            </a:r>
            <a:r>
              <a:rPr lang="cs-CZ" dirty="0" err="1" smtClean="0"/>
              <a:t>recognition</a:t>
            </a:r>
            <a:r>
              <a:rPr lang="cs-CZ" dirty="0" smtClean="0"/>
              <a:t>)</a:t>
            </a:r>
            <a:endParaRPr lang="en-US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76" y="2438420"/>
            <a:ext cx="2345116" cy="6386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2054" y="3019261"/>
            <a:ext cx="1125623" cy="4798876"/>
          </a:xfrm>
          <a:prstGeom prst="rect">
            <a:avLst/>
          </a:prstGeom>
        </p:spPr>
      </p:pic>
      <p:sp>
        <p:nvSpPr>
          <p:cNvPr id="13" name="Obdélník 12"/>
          <p:cNvSpPr/>
          <p:nvPr/>
        </p:nvSpPr>
        <p:spPr>
          <a:xfrm>
            <a:off x="1833649" y="4252935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upravitelné prostředí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78387" y="441839"/>
            <a:ext cx="5404639" cy="970450"/>
          </a:xfrm>
        </p:spPr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540644" y="54209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8" y="407895"/>
            <a:ext cx="5712748" cy="6029791"/>
          </a:xfrm>
          <a:prstGeom prst="rect">
            <a:avLst/>
          </a:prstGeom>
        </p:spPr>
      </p:pic>
      <p:sp>
        <p:nvSpPr>
          <p:cNvPr id="7" name="Obdélník 6"/>
          <p:cNvSpPr/>
          <p:nvPr/>
        </p:nvSpPr>
        <p:spPr>
          <a:xfrm>
            <a:off x="7482947" y="3019613"/>
            <a:ext cx="3289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</p:txBody>
      </p:sp>
    </p:spTree>
    <p:extLst>
      <p:ext uri="{BB962C8B-B14F-4D97-AF65-F5344CB8AC3E}">
        <p14:creationId xmlns:p14="http://schemas.microsoft.com/office/powerpoint/2010/main" val="1825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Úvod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Papyrus" panose="03070502060502030205" pitchFamily="66" charset="0"/>
              </a:rPr>
              <a:t>D</a:t>
            </a:r>
            <a:r>
              <a:rPr lang="cs-CZ" dirty="0">
                <a:solidFill>
                  <a:schemeClr val="tx1"/>
                </a:solidFill>
                <a:latin typeface="Papyrus" panose="03070502060502030205" pitchFamily="66" charset="0"/>
              </a:rPr>
              <a:t>EKUJEME     ZA     POZORNOST</a:t>
            </a:r>
            <a:endParaRPr lang="en-US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Projekt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PraK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Cíl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Technologie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  <p:cxnSp>
        <p:nvCxnSpPr>
          <p:cNvPr id="3" name="Přímá spojnice 2"/>
          <p:cNvCxnSpPr/>
          <p:nvPr/>
        </p:nvCxnSpPr>
        <p:spPr>
          <a:xfrm>
            <a:off x="6351493" y="317697"/>
            <a:ext cx="0" cy="6056209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77800">
              <a:schemeClr val="tx1">
                <a:alpha val="5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C</a:t>
            </a:r>
            <a:r>
              <a:rPr lang="cs-CZ" b="1" dirty="0" err="1" smtClean="0">
                <a:solidFill>
                  <a:schemeClr val="tx1"/>
                </a:solidFill>
                <a:latin typeface="Papyrus" panose="03070502060502030205" pitchFamily="66" charset="0"/>
              </a:rPr>
              <a:t>ásti</a:t>
            </a:r>
            <a:r>
              <a:rPr lang="cs-CZ" b="1" dirty="0" smtClean="0">
                <a:solidFill>
                  <a:schemeClr val="tx1"/>
                </a:solidFill>
                <a:latin typeface="Papyrus" panose="03070502060502030205" pitchFamily="66" charset="0"/>
              </a:rPr>
              <a:t> webu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932088" y="444036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1035</TotalTime>
  <Words>868</Words>
  <Application>Microsoft Office PowerPoint</Application>
  <PresentationFormat>Širokoúhlá obrazovka</PresentationFormat>
  <Paragraphs>178</Paragraphs>
  <Slides>20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Calisto MT</vt:lpstr>
      <vt:lpstr>Papyrus</vt:lpstr>
      <vt:lpstr>Roboto</vt:lpstr>
      <vt:lpstr>Roboto Mono</vt:lpstr>
      <vt:lpstr>Times New Roman</vt:lpstr>
      <vt:lpstr>Trebuchet MS</vt:lpstr>
      <vt:lpstr>Wingdings 2</vt:lpstr>
      <vt:lpstr>Břidlice</vt:lpstr>
      <vt:lpstr> </vt:lpstr>
      <vt:lpstr>Úvod</vt:lpstr>
      <vt:lpstr>Projekt PraK</vt:lpstr>
      <vt:lpstr>Cíle</vt:lpstr>
      <vt:lpstr>Technologie</vt:lpstr>
      <vt:lpstr>Prezentace aplikace PowerPoint</vt:lpstr>
      <vt:lpstr>Cásti webu</vt:lpstr>
      <vt:lpstr>Prezentace aplikace PowerPoint</vt:lpstr>
      <vt:lpstr>Prezentace aplikace PowerPoint</vt:lpstr>
      <vt:lpstr>Prezentace aplikace PowerPoint</vt:lpstr>
      <vt:lpstr>Backend</vt:lpstr>
      <vt:lpstr>API</vt:lpstr>
      <vt:lpstr>Databáze</vt:lpstr>
      <vt:lpstr>Schémata</vt:lpstr>
      <vt:lpstr>Výsledek</vt:lpstr>
      <vt:lpstr>Testy rychlosti</vt:lpstr>
      <vt:lpstr>Instalace a rozširitelnost</vt:lpstr>
      <vt:lpstr>Mozné další rozšírení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73</cp:revision>
  <dcterms:created xsi:type="dcterms:W3CDTF">2021-09-09T16:17:04Z</dcterms:created>
  <dcterms:modified xsi:type="dcterms:W3CDTF">2021-10-24T14:46:33Z</dcterms:modified>
</cp:coreProperties>
</file>